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1FD6BEA-84D7-45BC-8B79-2454C7FECB3A}" type="datetimeFigureOut">
              <a:rPr lang="en-US" smtClean="0"/>
              <a:t>9/25/2011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AE40A39-0988-46E4-B7AE-9D523AF514E0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D6BEA-84D7-45BC-8B79-2454C7FECB3A}" type="datetimeFigureOut">
              <a:rPr lang="en-US" smtClean="0"/>
              <a:t>9/25/2011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E40A39-0988-46E4-B7AE-9D523AF514E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1FD6BEA-84D7-45BC-8B79-2454C7FECB3A}" type="datetimeFigureOut">
              <a:rPr lang="en-US" smtClean="0"/>
              <a:t>9/25/2011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AE40A39-0988-46E4-B7AE-9D523AF514E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D6BEA-84D7-45BC-8B79-2454C7FECB3A}" type="datetimeFigureOut">
              <a:rPr lang="en-US" smtClean="0"/>
              <a:t>9/25/2011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E40A39-0988-46E4-B7AE-9D523AF514E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1FD6BEA-84D7-45BC-8B79-2454C7FECB3A}" type="datetimeFigureOut">
              <a:rPr lang="en-US" smtClean="0"/>
              <a:t>9/25/2011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AE40A39-0988-46E4-B7AE-9D523AF514E0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D6BEA-84D7-45BC-8B79-2454C7FECB3A}" type="datetimeFigureOut">
              <a:rPr lang="en-US" smtClean="0"/>
              <a:t>9/25/2011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E40A39-0988-46E4-B7AE-9D523AF514E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D6BEA-84D7-45BC-8B79-2454C7FECB3A}" type="datetimeFigureOut">
              <a:rPr lang="en-US" smtClean="0"/>
              <a:t>9/25/2011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E40A39-0988-46E4-B7AE-9D523AF514E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D6BEA-84D7-45BC-8B79-2454C7FECB3A}" type="datetimeFigureOut">
              <a:rPr lang="en-US" smtClean="0"/>
              <a:t>9/25/2011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E40A39-0988-46E4-B7AE-9D523AF514E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1FD6BEA-84D7-45BC-8B79-2454C7FECB3A}" type="datetimeFigureOut">
              <a:rPr lang="en-US" smtClean="0"/>
              <a:t>9/25/2011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E40A39-0988-46E4-B7AE-9D523AF514E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D6BEA-84D7-45BC-8B79-2454C7FECB3A}" type="datetimeFigureOut">
              <a:rPr lang="en-US" smtClean="0"/>
              <a:t>9/25/2011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E40A39-0988-46E4-B7AE-9D523AF514E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D6BEA-84D7-45BC-8B79-2454C7FECB3A}" type="datetimeFigureOut">
              <a:rPr lang="en-US" smtClean="0"/>
              <a:t>9/25/2011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E40A39-0988-46E4-B7AE-9D523AF514E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1FD6BEA-84D7-45BC-8B79-2454C7FECB3A}" type="datetimeFigureOut">
              <a:rPr lang="en-US" smtClean="0"/>
              <a:t>9/25/2011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AE40A39-0988-46E4-B7AE-9D523AF514E0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2.7 Compounds: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Introduction to bonding</a:t>
            </a:r>
          </a:p>
          <a:p>
            <a:r>
              <a:rPr lang="en-US" dirty="0" smtClean="0"/>
              <a:t>By </a:t>
            </a:r>
            <a:r>
              <a:rPr lang="en-US" smtClean="0"/>
              <a:t>Joe Lutz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combination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elements in nature occur in chemical combination or bonding</a:t>
            </a:r>
          </a:p>
          <a:p>
            <a:r>
              <a:rPr lang="en-US" dirty="0" smtClean="0"/>
              <a:t>Only a few elements known as the Noble Gases don’t participate in bonding</a:t>
            </a:r>
          </a:p>
          <a:p>
            <a:pPr lvl="1"/>
            <a:r>
              <a:rPr lang="en-US" dirty="0" smtClean="0"/>
              <a:t>These elements are Helium, Neon, Argon, Krypton, Xenon and Radon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bonds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Bonding can happen two ways…</a:t>
            </a:r>
          </a:p>
          <a:p>
            <a:r>
              <a:rPr lang="en-US" dirty="0" smtClean="0"/>
              <a:t>The first way is known as ionic</a:t>
            </a:r>
          </a:p>
          <a:p>
            <a:pPr lvl="1"/>
            <a:r>
              <a:rPr lang="en-US" dirty="0" smtClean="0"/>
              <a:t>Ionic bonding uses the transfer of electrons to bond elements</a:t>
            </a:r>
          </a:p>
          <a:p>
            <a:pPr lvl="1"/>
            <a:r>
              <a:rPr lang="en-US" dirty="0" smtClean="0"/>
              <a:t>This type of bonding usually involves a metal and a nonmetal if the bond is a binary ionic compound(composed of two elements)</a:t>
            </a:r>
          </a:p>
          <a:p>
            <a:pPr lvl="1"/>
            <a:r>
              <a:rPr lang="en-US" dirty="0" smtClean="0"/>
              <a:t>In binary ionic compounds,  metals lose a certain amount of electrons and become </a:t>
            </a:r>
            <a:r>
              <a:rPr lang="en-US" b="1" dirty="0" smtClean="0">
                <a:solidFill>
                  <a:srgbClr val="FF0000"/>
                </a:solidFill>
              </a:rPr>
              <a:t>cations</a:t>
            </a:r>
            <a:r>
              <a:rPr lang="en-US" dirty="0" smtClean="0"/>
              <a:t>(+ charged ions) while nonmetals gain those electrons becoming </a:t>
            </a:r>
            <a:r>
              <a:rPr lang="en-US" b="1" dirty="0" smtClean="0">
                <a:solidFill>
                  <a:srgbClr val="FF0000"/>
                </a:solidFill>
              </a:rPr>
              <a:t>anions</a:t>
            </a:r>
            <a:r>
              <a:rPr lang="en-US" dirty="0" smtClean="0"/>
              <a:t>(- charged ions)</a:t>
            </a:r>
          </a:p>
          <a:p>
            <a:pPr lvl="1"/>
            <a:r>
              <a:rPr lang="en-US" dirty="0" smtClean="0"/>
              <a:t>However, Ionic compounds have no net charge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All binary ionic compounds are solids!!!!!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Formation of ionic bond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466407"/>
            <a:ext cx="7772401" cy="3391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85800" y="1676400"/>
            <a:ext cx="6781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Elements either give or receive electrons to reach stability. Based on their electron configurations and their charges will determine whether they give or receive electrons.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bonds </a:t>
            </a:r>
            <a:r>
              <a:rPr lang="en-US" dirty="0" smtClean="0"/>
              <a:t>con’t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 second type of bond is a covalent bond, which uses the sharing of electrons to help each element reach stability</a:t>
            </a:r>
          </a:p>
          <a:p>
            <a:r>
              <a:rPr lang="en-US" sz="2400" dirty="0" smtClean="0"/>
              <a:t>Covalent bonds usually happen between nonmetals</a:t>
            </a:r>
          </a:p>
          <a:p>
            <a:r>
              <a:rPr lang="en-US" sz="2400" dirty="0" smtClean="0"/>
              <a:t>Covalent bonds can be polar depending on if the electrons are pulled to one element rather than the other</a:t>
            </a:r>
          </a:p>
          <a:p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4419600"/>
            <a:ext cx="4038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Covalent vs. ionic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key distinction between covalent and ionic bonds is how the elements are bound together</a:t>
            </a:r>
          </a:p>
          <a:p>
            <a:r>
              <a:rPr lang="en-US" dirty="0" smtClean="0"/>
              <a:t>In an ionic bond the elements are bound together by oppositely charged ions</a:t>
            </a:r>
          </a:p>
          <a:p>
            <a:r>
              <a:rPr lang="en-US" dirty="0" smtClean="0"/>
              <a:t>In a covalent bond the elements are bound together by shared electrons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Elements of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about a quarter of all the elements in the world have a known duty in the life of organisms</a:t>
            </a:r>
          </a:p>
          <a:p>
            <a:r>
              <a:rPr lang="en-US" dirty="0" smtClean="0"/>
              <a:t>There are four elements known as the “building block elements” and these are Carbon, Oxygen, Hydrogen and Nitrogen</a:t>
            </a:r>
          </a:p>
          <a:p>
            <a:r>
              <a:rPr lang="en-US" dirty="0" smtClean="0"/>
              <a:t>Also, there are seven major minerals or macronutrients that are pretty common</a:t>
            </a:r>
          </a:p>
          <a:p>
            <a:r>
              <a:rPr lang="en-US" dirty="0" smtClean="0"/>
              <a:t>There is also some trace elements that are take up very low percentages of organisms and do specific roles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Page 81 #s 2.58, 2.59, 2.72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197</TotalTime>
  <Words>355</Words>
  <Application>Microsoft Office PowerPoint</Application>
  <PresentationFormat>On-screen Show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Opulent</vt:lpstr>
      <vt:lpstr>2.7 Compounds:</vt:lpstr>
      <vt:lpstr>Chemical combination</vt:lpstr>
      <vt:lpstr>Types of bonds</vt:lpstr>
      <vt:lpstr>Formation of ionic bond</vt:lpstr>
      <vt:lpstr>Types of bonds con’t</vt:lpstr>
      <vt:lpstr>Covalent vs. ionic</vt:lpstr>
      <vt:lpstr>Elements of life</vt:lpstr>
      <vt:lpstr>Homework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Joe</dc:creator>
  <cp:lastModifiedBy>Joe</cp:lastModifiedBy>
  <cp:revision>32</cp:revision>
  <dcterms:created xsi:type="dcterms:W3CDTF">2011-09-26T00:02:50Z</dcterms:created>
  <dcterms:modified xsi:type="dcterms:W3CDTF">2011-09-26T03:20:25Z</dcterms:modified>
</cp:coreProperties>
</file>